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3F011-C94C-44A5-9A82-23ECF44B6F8D}" type="datetimeFigureOut">
              <a:rPr lang="en-US" smtClean="0"/>
              <a:t>12/2/2011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B3789-7C1C-4632-BAB3-99495DFE6398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6F763-DB26-476F-8C8B-2A2BEEBC6AE3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5B56-B237-449E-8F55-099A9027984C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C5A2-60FA-4827-9B3E-F4FEA8506490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A827-3643-4598-8A98-A9DF7B6F8C1C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E06C3-33FE-4B26-B9F3-871C660E3EF0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A09C487-CE0A-4FD0-8F6D-D057DDB2233F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0457-D0B3-45D4-A522-CCE46CBFB476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11531-8FD6-476D-9003-C761B61B5205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DCE87-396E-4826-A7F7-ABBB0CCF8AEA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E026-8B6F-406B-B1FF-97821A2BE4FE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E2987C0-7751-40ED-AE08-7140B37BDDA6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B34C0A6-2897-4BE6-92EA-AAAFE999DF66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ADBCEE5-3E8A-4319-9B78-6F2C9A11E1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Student problem solving technique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CF481-BD29-4283-A954-6764A79865F8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BCEE5-3E8A-4319-9B78-6F2C9A11E1EA}" type="slidenum">
              <a:rPr lang="en-US" smtClean="0"/>
              <a:t>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POWR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 (problem)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A827-3643-4598-8A98-A9DF7B6F8C1C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BCEE5-3E8A-4319-9B78-6F2C9A11E1EA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Define in behavioral terms</a:t>
            </a:r>
          </a:p>
          <a:p>
            <a:pPr lvl="1"/>
            <a:r>
              <a:rPr lang="en-US" dirty="0" smtClean="0"/>
              <a:t>Keep emotions out of it</a:t>
            </a:r>
          </a:p>
          <a:p>
            <a:pPr lvl="1"/>
            <a:r>
              <a:rPr lang="en-US" dirty="0" smtClean="0"/>
              <a:t>Be flat in affect</a:t>
            </a:r>
          </a:p>
          <a:p>
            <a:pPr lvl="1"/>
            <a:r>
              <a:rPr lang="en-US" dirty="0" smtClean="0"/>
              <a:t>Stay focused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(owns it)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A827-3643-4598-8A98-A9DF7B6F8C1C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BCEE5-3E8A-4319-9B78-6F2C9A11E1EA}" type="slidenum">
              <a:rPr lang="en-US" smtClean="0"/>
              <a:t>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Who owns the problem</a:t>
            </a:r>
          </a:p>
          <a:p>
            <a:pPr lvl="1"/>
            <a:r>
              <a:rPr lang="en-US" dirty="0" smtClean="0"/>
              <a:t>Stay away from blame game</a:t>
            </a:r>
          </a:p>
          <a:p>
            <a:pPr lvl="1"/>
            <a:r>
              <a:rPr lang="en-US" dirty="0" smtClean="0"/>
              <a:t>Watch as the subject changes</a:t>
            </a:r>
          </a:p>
          <a:p>
            <a:pPr lvl="1"/>
            <a:r>
              <a:rPr lang="en-US" dirty="0" smtClean="0"/>
              <a:t>Use support statements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 (</a:t>
            </a:r>
            <a:r>
              <a:rPr lang="en-US" dirty="0" smtClean="0"/>
              <a:t>winnables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A827-3643-4598-8A98-A9DF7B6F8C1C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BCEE5-3E8A-4319-9B78-6F2C9A11E1EA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can we do now?</a:t>
            </a:r>
          </a:p>
          <a:p>
            <a:r>
              <a:rPr lang="en-US" dirty="0" smtClean="0"/>
              <a:t>What can you do now?</a:t>
            </a:r>
          </a:p>
          <a:p>
            <a:r>
              <a:rPr lang="en-US" dirty="0" smtClean="0"/>
              <a:t>What can I do now?</a:t>
            </a:r>
          </a:p>
          <a:p>
            <a:endParaRPr lang="en-US" dirty="0"/>
          </a:p>
          <a:p>
            <a:r>
              <a:rPr lang="en-US" dirty="0" smtClean="0"/>
              <a:t>Easiest ways first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 (</a:t>
            </a:r>
            <a:r>
              <a:rPr lang="en-US" dirty="0" smtClean="0"/>
              <a:t>Reinforcers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A827-3643-4598-8A98-A9DF7B6F8C1C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BCEE5-3E8A-4319-9B78-6F2C9A11E1EA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Feel goods</a:t>
            </a:r>
          </a:p>
          <a:p>
            <a:r>
              <a:rPr lang="en-US" dirty="0" smtClean="0"/>
              <a:t>Whys</a:t>
            </a:r>
          </a:p>
          <a:p>
            <a:r>
              <a:rPr lang="en-US" dirty="0" smtClean="0"/>
              <a:t>Would you do it again?</a:t>
            </a:r>
          </a:p>
          <a:p>
            <a:r>
              <a:rPr lang="en-US" dirty="0" smtClean="0"/>
              <a:t>When?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Trick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A827-3643-4598-8A98-A9DF7B6F8C1C}" type="datetime1">
              <a:rPr lang="en-US" smtClean="0"/>
              <a:t>12/2/2011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BCEE5-3E8A-4319-9B78-6F2C9A11E1EA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Be mindful</a:t>
            </a:r>
          </a:p>
          <a:p>
            <a:r>
              <a:rPr lang="en-US" dirty="0" smtClean="0"/>
              <a:t>Remember it’s a role play/practice</a:t>
            </a:r>
          </a:p>
          <a:p>
            <a:r>
              <a:rPr lang="en-US" dirty="0" smtClean="0"/>
              <a:t>It may take some time</a:t>
            </a:r>
          </a:p>
          <a:p>
            <a:r>
              <a:rPr lang="en-US" dirty="0" err="1" smtClean="0"/>
              <a:t>Relationshipps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</TotalTime>
  <Words>119</Words>
  <Application>Microsoft Office PowerPoint</Application>
  <PresentationFormat>On-screen Show (4:3)</PresentationFormat>
  <Paragraphs>46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Civic</vt:lpstr>
      <vt:lpstr>POWR</vt:lpstr>
      <vt:lpstr>P (problem)</vt:lpstr>
      <vt:lpstr>O (owns it)</vt:lpstr>
      <vt:lpstr>W (winnables)</vt:lpstr>
      <vt:lpstr>R (Reinforcers)</vt:lpstr>
      <vt:lpstr>The Trick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POWR</dc:title>
  <dc:creator>michael rospenda</dc:creator>
  <cp:lastModifiedBy>michael rospenda</cp:lastModifiedBy>
  <cp:revision>1</cp:revision>
  <dcterms:created xsi:type="dcterms:W3CDTF">2011-12-02T18:25:42Z</dcterms:created>
  <dcterms:modified xsi:type="dcterms:W3CDTF">2011-12-02T18:32:23Z</dcterms:modified>
</cp:coreProperties>
</file>